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media/audio5.bin" ContentType="audio/unknown"/>
  <Override PartName="/ppt/slides/slide6.xml" ContentType="application/vnd.openxmlformats-officedocument.presentationml.slide+xml"/>
  <Override PartName="/customXml/itemProps3.xml" ContentType="application/vnd.openxmlformats-officedocument.customXmlProperties+xml"/>
  <Override PartName="/ppt/theme/theme2.xml" ContentType="application/vnd.openxmlformats-officedocument.theme+xml"/>
  <Override PartName="/ppt/media/audio3.bin" ContentType="audio/unknown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media/audio2.bin" ContentType="audio/unknown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presProps.xml" ContentType="application/vnd.openxmlformats-officedocument.presentationml.presProps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customXml/itemProps1.xml" ContentType="application/vnd.openxmlformats-officedocument.customXmlProperties+xml"/>
  <Override PartName="/ppt/slides/slide2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1.xml" ContentType="application/vnd.openxmlformats-officedocument.presentationml.slide+xml"/>
  <Override PartName="/ppt/media/audio1.bin" ContentType="audio/unknown"/>
  <Override PartName="/ppt/slideLayouts/slideLayout2.xml" ContentType="application/vnd.openxmlformats-officedocument.presentationml.slideLayout+xml"/>
  <Override PartName="/ppt/theme/theme1.xml" ContentType="application/vnd.openxmlformats-officedocument.theme+xml"/>
  <Default Extension="jpeg" ContentType="image/jpeg"/>
  <Override PartName="/ppt/media/audio10.bin" ContentType="audio/unknown"/>
  <Default Extension="rels" ContentType="application/vnd.openxmlformats-package.relationships+xml"/>
  <Override PartName="/docProps/app.xml" ContentType="application/vnd.openxmlformats-officedocument.extended-properties+xml"/>
  <Override PartName="/ppt/notesMasters/notesMaster1.xml" ContentType="application/vnd.openxmlformats-officedocument.presentationml.notesMaster+xml"/>
  <Default Extension="xml" ContentType="application/xml"/>
  <Override PartName="/ppt/slideLayouts/slideLayout1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3.xml" ContentType="application/vnd.openxmlformats-officedocument.presentationml.slideLayout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s/slide1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media/audio9.bin" ContentType="audio/unknown"/>
  <Override PartName="/ppt/media/audio8.bin" ContentType="audio/unknown"/>
  <Override PartName="/ppt/slideLayouts/slideLayout9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media/audio7.bin" ContentType="audio/unknown"/>
  <Override PartName="/docProps/core.xml" ContentType="application/vnd.openxmlformats-package.core-properties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media/audio6.bin" ContentType="audio/unknown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media/audio4.bin" ContentType="audio/unknown"/>
  <Default Extension="png" ContentType="image/png"/>
  <Default Extension="bin" ContentType="application/vnd.openxmlformats-officedocument.presentationml.printerSettings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707" r:id="rId1"/>
  </p:sldMasterIdLst>
  <p:notesMasterIdLst>
    <p:notesMasterId r:id="rId13"/>
  </p:notesMasterIdLst>
  <p:sldIdLst>
    <p:sldId id="256" r:id="rId2"/>
    <p:sldId id="265" r:id="rId3"/>
    <p:sldId id="258" r:id="rId4"/>
    <p:sldId id="257" r:id="rId5"/>
    <p:sldId id="259" r:id="rId6"/>
    <p:sldId id="263" r:id="rId7"/>
    <p:sldId id="272" r:id="rId8"/>
    <p:sldId id="273" r:id="rId9"/>
    <p:sldId id="266" r:id="rId10"/>
    <p:sldId id="268" r:id="rId11"/>
    <p:sldId id="274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 clrMode="gray"/>
  <p:showPr showNarration="1">
    <p:present/>
    <p:sldAll/>
    <p:penClr>
      <a:schemeClr val="tx1"/>
    </p:penClr>
  </p:showPr>
  <p:clrMru>
    <a:srgbClr val="800040"/>
    <a:srgbClr val="800080"/>
    <a:srgbClr val="FF003D"/>
    <a:srgbClr val="FF0000"/>
    <a:srgbClr val="3F7C5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21722" autoAdjust="0"/>
    <p:restoredTop sz="94643" autoAdjust="0"/>
  </p:normalViewPr>
  <p:slideViewPr>
    <p:cSldViewPr snapToGrid="0" snapToObjects="1">
      <p:cViewPr varScale="1">
        <p:scale>
          <a:sx n="68" d="100"/>
          <a:sy n="68" d="100"/>
        </p:scale>
        <p:origin x="-1248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16" Type="http://schemas.openxmlformats.org/officeDocument/2006/relationships/viewProps" Target="viewProps.xml"/><Relationship Id="rId2" Type="http://schemas.openxmlformats.org/officeDocument/2006/relationships/slide" Target="slides/slide1.xml"/><Relationship Id="rId20" Type="http://schemas.openxmlformats.org/officeDocument/2006/relationships/customXml" Target="../customXml/item2.xml"/><Relationship Id="rId11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1.xml"/><Relationship Id="rId14" Type="http://schemas.openxmlformats.org/officeDocument/2006/relationships/printerSettings" Target="printerSettings/printerSettings1.bin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11.xml"/><Relationship Id="rId1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D579D1-9783-6A43-AE9B-DE9CEBDD2B45}" type="datetimeFigureOut">
              <a:rPr lang="en-US" smtClean="0"/>
              <a:t>11/27/11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453932-8E51-0F4B-A296-3A4AE3C0747E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3776" y="3776472"/>
            <a:ext cx="7196328" cy="1470025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776" y="5257800"/>
            <a:ext cx="7196328" cy="987552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Font typeface="Wingdings 2" pitchFamily="18" charset="2"/>
              <a:buNone/>
              <a:defRPr sz="1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F4589-DF42-41C2-B895-5592D370E2C9}" type="datetime1">
              <a:rPr lang="en-US"/>
              <a:pPr/>
              <a:t>11/27/11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/>
              <a:t>
             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Click="0" advTm="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5" y="4267200"/>
            <a:ext cx="7612063" cy="1100138"/>
          </a:xfrm>
        </p:spPr>
        <p:txBody>
          <a:bodyPr anchor="b"/>
          <a:lstStyle>
            <a:lvl1pPr algn="ctr">
              <a:defRPr sz="4400" b="0">
                <a:solidFill>
                  <a:schemeClr val="bg1"/>
                </a:solidFill>
                <a:effectLst>
                  <a:outerShdw blurRad="63500" dist="50800" dir="2700000" algn="tl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414040">
            <a:off x="1779080" y="450465"/>
            <a:ext cx="5486400" cy="3626214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88900" dist="25400" dir="5400000" sx="101000" sy="101000" algn="t" rotWithShape="0">
              <a:prstClr val="black">
                <a:alpha val="5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Wingdings 2" pitchFamily="18" charset="2"/>
              <a:buNone/>
              <a:defRPr sz="1800" kern="1200">
                <a:solidFill>
                  <a:schemeClr val="bg1"/>
                </a:solidFill>
                <a:effectLst>
                  <a:outerShdw blurRad="63500" dist="50800" dir="2700000" algn="tl" rotWithShape="0">
                    <a:prstClr val="black">
                      <a:alpha val="5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5175" y="5443538"/>
            <a:ext cx="7612063" cy="804862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effectLst>
                  <a:outerShdw blurRad="63500" dist="50800" dir="2700000" algn="tl" rotWithShape="0">
                    <a:prstClr val="black">
                      <a:alpha val="50000"/>
                    </a:prstClr>
                  </a:outerShdw>
                </a:effectLst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4D0BD-120B-EA49-87F9-0956C8559DF1}" type="datetimeFigureOut">
              <a:rPr lang="en-US" smtClean="0"/>
              <a:pPr/>
              <a:t>11/27/11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C270B-1B38-EB46-B495-D95C514423F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Pictures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946" y="381000"/>
            <a:ext cx="3250360" cy="16319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946" y="2084389"/>
            <a:ext cx="3250360" cy="3935412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sz="1800" b="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495800" y="6356350"/>
            <a:ext cx="1143000" cy="365125"/>
          </a:xfrm>
        </p:spPr>
        <p:txBody>
          <a:bodyPr/>
          <a:lstStyle>
            <a:lvl1pPr algn="l">
              <a:defRPr/>
            </a:lvl1pPr>
          </a:lstStyle>
          <a:p>
            <a:fld id="{39D4D0BD-120B-EA49-87F9-0956C8559DF1}" type="datetimeFigureOut">
              <a:rPr lang="en-US" smtClean="0"/>
              <a:pPr/>
              <a:t>11/27/11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967426" y="6356350"/>
            <a:ext cx="5334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B6C270B-1B38-EB46-B495-D95C514423F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4"/>
          </p:nvPr>
        </p:nvSpPr>
        <p:spPr>
          <a:xfrm rot="307655">
            <a:off x="4082874" y="3187732"/>
            <a:ext cx="4141140" cy="2881378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88900" dist="25400" dir="7200000" sx="101000" sy="101000" algn="t" rotWithShape="0">
              <a:prstClr val="black">
                <a:alpha val="5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r>
              <a:rPr lang="en-US" dirty="0" smtClean="0"/>
              <a:t>Click icon to add picture</a:t>
            </a:r>
            <a:endParaRPr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 rot="21414752">
            <a:off x="4623469" y="338031"/>
            <a:ext cx="4141140" cy="2881378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88900" dist="25400" dir="5400000" sx="101000" sy="101000" algn="t" rotWithShape="0">
              <a:prstClr val="black">
                <a:alpha val="5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r>
              <a:rPr lang="en-US" dirty="0" smtClean="0"/>
              <a:t>Click icon to add picture</a:t>
            </a:r>
            <a:endParaRPr dirty="0"/>
          </a:p>
        </p:txBody>
      </p:sp>
    </p:spTree>
  </p:cSld>
  <p:clrMapOvr>
    <a:masterClrMapping/>
  </p:clrMapOvr>
  <p:transition advClick="0" advTm="0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4D0BD-120B-EA49-87F9-0956C8559DF1}" type="datetimeFigureOut">
              <a:rPr lang="en-US" smtClean="0"/>
              <a:pPr/>
              <a:t>11/27/11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C270B-1B38-EB46-B495-D95C514423F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0" y="457200"/>
            <a:ext cx="1497106" cy="5810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6888" y="457200"/>
            <a:ext cx="6513511" cy="5810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4D0BD-120B-EA49-87F9-0956C8559DF1}" type="datetimeFigureOut">
              <a:rPr lang="en-US" smtClean="0"/>
              <a:pPr/>
              <a:t>11/27/11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C270B-1B38-EB46-B495-D95C514423F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4D0BD-120B-EA49-87F9-0956C8559DF1}" type="datetimeFigureOut">
              <a:rPr lang="en-US" smtClean="0"/>
              <a:pPr/>
              <a:t>11/27/11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C270B-1B38-EB46-B495-D95C514423F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Slide with Pictur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6889" y="3774328"/>
            <a:ext cx="7199311" cy="1470025"/>
          </a:xfrm>
        </p:spPr>
        <p:txBody>
          <a:bodyPr anchor="b" anchorCtr="0"/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6888" y="5257800"/>
            <a:ext cx="7199312" cy="990600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1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67B53-DECA-4816-9841-75CC0A6F36DD}" type="datetime1">
              <a:rPr lang="en-US"/>
              <a:pPr/>
              <a:t>11/27/11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/>
              <a:t>
              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 rot="504148">
            <a:off x="4493544" y="555043"/>
            <a:ext cx="4142460" cy="3085398"/>
          </a:xfrm>
          <a:solidFill>
            <a:srgbClr val="FFFFFF">
              <a:shade val="85000"/>
            </a:srgbClr>
          </a:solidFill>
          <a:ln w="381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  <p:txBody>
          <a:bodyPr>
            <a:normAutofit/>
          </a:bodyPr>
          <a:lstStyle>
            <a:lvl1pPr>
              <a:buNone/>
              <a:defRPr sz="1800"/>
            </a:lvl1pPr>
          </a:lstStyle>
          <a:p>
            <a:r>
              <a:rPr lang="en-US" dirty="0" smtClean="0"/>
              <a:t>Click icon to add picture</a:t>
            </a:r>
            <a:endParaRPr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Click="0" advTm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5" y="2236694"/>
            <a:ext cx="7612063" cy="1362075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175" y="3617259"/>
            <a:ext cx="7612063" cy="1500187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sz="180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73B8C-6A70-445C-A3D4-ECC9249BC59A}" type="datetime1">
              <a:rPr lang="en-US"/>
              <a:pPr/>
              <a:t>11/27/11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619C8-A375-448C-891B-9999C6BE8E64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advClick="0" advTm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4" y="79468"/>
            <a:ext cx="7612063" cy="14176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5175" y="2084388"/>
            <a:ext cx="3657600" cy="41830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9637" y="2084388"/>
            <a:ext cx="3657600" cy="418306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4D0BD-120B-EA49-87F9-0956C8559DF1}" type="datetimeFigureOut">
              <a:rPr lang="en-US" smtClean="0"/>
              <a:pPr/>
              <a:t>11/27/11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C270B-1B38-EB46-B495-D95C514423F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174" y="79468"/>
            <a:ext cx="7612063" cy="141763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174" y="1687512"/>
            <a:ext cx="3657600" cy="903288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5174" y="2649071"/>
            <a:ext cx="3657600" cy="360829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9637" y="1687512"/>
            <a:ext cx="3657600" cy="903288"/>
          </a:xfrm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9637" y="2649071"/>
            <a:ext cx="3657600" cy="360829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4D0BD-120B-EA49-87F9-0956C8559DF1}" type="datetimeFigureOut">
              <a:rPr lang="en-US" smtClean="0"/>
              <a:pPr/>
              <a:t>11/27/11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C270B-1B38-EB46-B495-D95C514423F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4D0BD-120B-EA49-87F9-0956C8559DF1}" type="datetimeFigureOut">
              <a:rPr lang="en-US" smtClean="0"/>
              <a:pPr/>
              <a:t>11/27/11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C270B-1B38-EB46-B495-D95C514423F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4D0BD-120B-EA49-87F9-0956C8559DF1}" type="datetimeFigureOut">
              <a:rPr lang="en-US" smtClean="0"/>
              <a:pPr/>
              <a:t>11/27/11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C270B-1B38-EB46-B495-D95C514423F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Click="0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946" y="381000"/>
            <a:ext cx="3250360" cy="16319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5800" y="381000"/>
            <a:ext cx="4149725" cy="588645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946" y="2084389"/>
            <a:ext cx="3250360" cy="3935412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sz="1800" b="0" kern="1200">
                <a:solidFill>
                  <a:schemeClr val="tx2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495800" y="6356350"/>
            <a:ext cx="1143000" cy="365125"/>
          </a:xfrm>
        </p:spPr>
        <p:txBody>
          <a:bodyPr/>
          <a:lstStyle>
            <a:lvl1pPr algn="l">
              <a:defRPr/>
            </a:lvl1pPr>
          </a:lstStyle>
          <a:p>
            <a:fld id="{39D4D0BD-120B-EA49-87F9-0956C8559DF1}" type="datetimeFigureOut">
              <a:rPr lang="en-US" smtClean="0"/>
              <a:pPr/>
              <a:t>11/27/11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967426" y="6356350"/>
            <a:ext cx="533400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B6C270B-1B38-EB46-B495-D95C514423F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1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5174" y="79468"/>
            <a:ext cx="7612063" cy="141763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175" y="2070846"/>
            <a:ext cx="7612064" cy="41820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39D4D0BD-120B-EA49-87F9-0956C8559DF1}" type="datetimeFigureOut">
              <a:rPr lang="en-US" smtClean="0"/>
              <a:pPr/>
              <a:t>11/27/11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3753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05300" y="6356350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6B6C270B-1B38-EB46-B495-D95C514423F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</p:sldLayoutIdLst>
  <p:transition advClick="0" advTm="0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2"/>
          </a:solidFill>
          <a:effectLst>
            <a:outerShdw blurRad="50800" dist="25400" dir="2700000" algn="tl" rotWithShape="0">
              <a:schemeClr val="bg1">
                <a:alpha val="40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Font typeface="Wingdings 2" pitchFamily="18" charset="2"/>
        <a:buChar char=""/>
        <a:defRPr sz="24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Font typeface="Wingdings 2" pitchFamily="18" charset="2"/>
        <a:buChar char=""/>
        <a:defRPr sz="22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Font typeface="Wingdings 2" pitchFamily="18" charset="2"/>
        <a:buChar char=""/>
        <a:defRPr sz="20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effectLst>
            <a:outerShdw blurRad="63500" dist="50800" dir="2700000" algn="tl" rotWithShape="0">
              <a:prstClr val="black">
                <a:alpha val="50000"/>
              </a:prst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1" Type="http://schemas.openxmlformats.org/officeDocument/2006/relationships/audio" Target="../media/audio1.bin"/><Relationship Id="rId2" Type="http://schemas.openxmlformats.org/officeDocument/2006/relationships/slideLayout" Target="../slideLayouts/slideLayout8.xml"/><Relationship Id="rId3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11.xml"/><Relationship Id="rId2" Type="http://schemas.openxmlformats.org/officeDocument/2006/relationships/audio" Target="../media/audio10.bin"/><Relationship Id="rId3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3" Type="http://schemas.openxmlformats.org/officeDocument/2006/relationships/image" Target="../media/image10.jpe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1" Type="http://schemas.openxmlformats.org/officeDocument/2006/relationships/audio" Target="../media/audio2.bin"/><Relationship Id="rId2" Type="http://schemas.openxmlformats.org/officeDocument/2006/relationships/slideLayout" Target="../slideLayouts/slideLayout8.xml"/><Relationship Id="rId3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1" Type="http://schemas.openxmlformats.org/officeDocument/2006/relationships/audio" Target="../media/audio3.bin"/><Relationship Id="rId2" Type="http://schemas.openxmlformats.org/officeDocument/2006/relationships/slideLayout" Target="../slideLayouts/slideLayout7.xml"/><Relationship Id="rId3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4.bin"/><Relationship Id="rId3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6.jpeg"/><Relationship Id="rId1" Type="http://schemas.openxmlformats.org/officeDocument/2006/relationships/slideLayout" Target="../slideLayouts/slideLayout8.xml"/><Relationship Id="rId2" Type="http://schemas.openxmlformats.org/officeDocument/2006/relationships/audio" Target="../media/audio5.bin"/><Relationship Id="rId3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7.gif"/><Relationship Id="rId1" Type="http://schemas.openxmlformats.org/officeDocument/2006/relationships/slideLayout" Target="../slideLayouts/slideLayout8.xml"/><Relationship Id="rId2" Type="http://schemas.openxmlformats.org/officeDocument/2006/relationships/audio" Target="../media/audio6.bin"/><Relationship Id="rId3" Type="http://schemas.openxmlformats.org/officeDocument/2006/relationships/audio" Target="../media/audio7.bin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9.jpeg"/><Relationship Id="rId1" Type="http://schemas.openxmlformats.org/officeDocument/2006/relationships/slideLayout" Target="../slideLayouts/slideLayout8.xml"/><Relationship Id="rId2" Type="http://schemas.openxmlformats.org/officeDocument/2006/relationships/audio" Target="../media/audio8.bin"/><Relationship Id="rId3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image" Target="../media/image21.jpeg"/><Relationship Id="rId1" Type="http://schemas.openxmlformats.org/officeDocument/2006/relationships/slideLayout" Target="../slideLayouts/slideLayout8.xml"/><Relationship Id="rId2" Type="http://schemas.openxmlformats.org/officeDocument/2006/relationships/audio" Target="../media/audio9.bin"/><Relationship Id="rId3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0.bin"/><Relationship Id="rId3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over.php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"/>
            <a:ext cx="9143999" cy="6857999"/>
          </a:xfrm>
          <a:prstGeom prst="rect">
            <a:avLst/>
          </a:prstGeom>
        </p:spPr>
      </p:pic>
      <p:pic>
        <p:nvPicPr>
          <p:cNvPr id="7" name="pos slide 1">
            <a:hlinkClick r:id="" action="ppaction://media"/>
          </p:cNvPr>
          <p:cNvPicPr>
            <a:picLocks noRot="1" noChangeAspect="1"/>
          </p:cNvPicPr>
          <p:nvPr>
            <a:wavAudioFile r:embed="rId1" name="pos slide 1"/>
          </p:nvPr>
        </p:nvPicPr>
        <p:blipFill>
          <a:blip r:embed="rId4"/>
          <a:stretch>
            <a:fillRect/>
          </a:stretch>
        </p:blipFill>
        <p:spPr>
          <a:xfrm>
            <a:off x="711962" y="1208660"/>
            <a:ext cx="45719" cy="45719"/>
          </a:xfrm>
          <a:prstGeom prst="rect">
            <a:avLst/>
          </a:prstGeom>
        </p:spPr>
      </p:pic>
    </p:spTree>
  </p:cSld>
  <p:clrMapOvr>
    <a:masterClrMapping/>
  </p:clrMapOvr>
  <p:transition advClick="0" advTm="10500">
    <p:fade/>
    <p:sndAc>
      <p:stSnd>
        <p:snd r:embed="rId1" name="pos slide 1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946" y="-109472"/>
            <a:ext cx="3250360" cy="553157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  <a:latin typeface="Bauhaus 93"/>
                <a:cs typeface="Bauhaus 93"/>
              </a:rPr>
              <a:t>Citations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9" name="Picture Placeholder 8" descr="images-17.jpeg"/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l="-21846" r="-21846"/>
          <a:stretch>
            <a:fillRect/>
          </a:stretch>
        </p:blipFill>
        <p:spPr>
          <a:xfrm rot="307655">
            <a:off x="5665620" y="2258811"/>
            <a:ext cx="3280910" cy="2387617"/>
          </a:xfrm>
        </p:spPr>
      </p:pic>
      <p:pic>
        <p:nvPicPr>
          <p:cNvPr id="8" name="Picture Placeholder 7" descr="cover.php.jpeg"/>
          <p:cNvPicPr>
            <a:picLocks noGrp="1" noChangeAspect="1"/>
          </p:cNvPicPr>
          <p:nvPr>
            <p:ph type="pic" sz="quarter" idx="13"/>
          </p:nvPr>
        </p:nvPicPr>
        <p:blipFill>
          <a:blip r:embed="rId4"/>
          <a:srcRect l="-59141" r="-59141"/>
          <a:stretch>
            <a:fillRect/>
          </a:stretch>
        </p:blipFill>
        <p:spPr>
          <a:xfrm rot="21414752">
            <a:off x="4240101" y="244105"/>
            <a:ext cx="2881067" cy="2132962"/>
          </a:xfrm>
        </p:spPr>
      </p:pic>
      <p:sp>
        <p:nvSpPr>
          <p:cNvPr id="6" name="Text Placeholder 2"/>
          <p:cNvSpPr txBox="1">
            <a:spLocks/>
          </p:cNvSpPr>
          <p:nvPr/>
        </p:nvSpPr>
        <p:spPr>
          <a:xfrm>
            <a:off x="578344" y="367190"/>
            <a:ext cx="3606407" cy="641569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en-US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DuPrau</a:t>
            </a:r>
            <a:r>
              <a:rPr kumimoji="0" lang="en-US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, Jeanne. </a:t>
            </a: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The People Sparks. New York: Random House, 2004.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US" sz="135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en-US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Fedor</a:t>
            </a:r>
            <a:r>
              <a:rPr kumimoji="0" lang="en-US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Selivanov</a:t>
            </a:r>
            <a:r>
              <a:rPr kumimoji="0" lang="en-US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Aerial shot of Swiss Town</a:t>
            </a:r>
            <a:r>
              <a:rPr kumimoji="0" lang="en-US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2008. Photograph</a:t>
            </a: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123rf.com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US" sz="135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Treasure Pile </a:t>
            </a: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Keyframe</a:t>
            </a: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2007. </a:t>
            </a:r>
            <a:r>
              <a:rPr kumimoji="0" lang="en-US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Photograph</a:t>
            </a: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Joshvier4.blogspot.com, </a:t>
            </a:r>
            <a:r>
              <a:rPr kumimoji="0" lang="en-US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Paramount Pictures</a:t>
            </a:r>
            <a:r>
              <a:rPr kumimoji="0" lang="en-US" sz="135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US" sz="135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Abandon Hotel. </a:t>
            </a: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Bokor</a:t>
            </a: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Hill </a:t>
            </a: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Kamport</a:t>
            </a: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Cambodia. 2006</a:t>
            </a:r>
            <a:r>
              <a:rPr kumimoji="0" lang="en-US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Photograph. </a:t>
            </a:r>
            <a:r>
              <a:rPr kumimoji="0" lang="en-US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Itpow</a:t>
            </a: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, </a:t>
            </a: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dreamtime.com</a:t>
            </a:r>
            <a:r>
              <a:rPr kumimoji="0" lang="en-US" sz="135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en-US" sz="135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US" sz="135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Smashed Tomato. 2009. </a:t>
            </a:r>
            <a:r>
              <a:rPr kumimoji="0" lang="en-US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Photograph</a:t>
            </a: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kumimoji="0" lang="en-US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Benedicks</a:t>
            </a: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, </a:t>
            </a: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Dreamstime.com</a:t>
            </a:r>
            <a:endParaRPr kumimoji="0" lang="en-US" sz="135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US" sz="135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Big Bang. 2010</a:t>
            </a:r>
            <a:r>
              <a:rPr kumimoji="0" lang="en-US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Photograph</a:t>
            </a: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hobbysurplus.com</a:t>
            </a:r>
            <a:endParaRPr kumimoji="0" lang="en-US" sz="135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US" sz="135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en-US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Kurt Jull. Church Fire</a:t>
            </a:r>
            <a:r>
              <a:rPr kumimoji="0" lang="en-US" sz="1350" b="1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2009. </a:t>
            </a:r>
            <a:r>
              <a:rPr kumimoji="0" lang="en-US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Photograph</a:t>
            </a: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Dailyglobe.com</a:t>
            </a:r>
            <a:endParaRPr kumimoji="0" lang="en-US" sz="135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US" sz="135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en-US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Bob Morris. </a:t>
            </a: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Put Out Fire. 2011. </a:t>
            </a:r>
            <a:r>
              <a:rPr kumimoji="0" lang="en-US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Photograph</a:t>
            </a: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Polizeros.</a:t>
            </a: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com</a:t>
            </a:r>
            <a:endParaRPr kumimoji="0" lang="en-US" sz="135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lang="en-US" sz="1350" b="1" i="1" dirty="0" smtClean="0"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latin typeface="+mj-lt"/>
              <a:ea typeface="+mj-ea"/>
              <a:cs typeface="+mj-cs"/>
            </a:endParaRPr>
          </a:p>
          <a:p>
            <a:pPr lvl="0" defTabSz="914400">
              <a:spcBef>
                <a:spcPct val="0"/>
              </a:spcBef>
              <a:defRPr/>
            </a:pPr>
            <a:r>
              <a:rPr lang="en-US" sz="1350" b="1" dirty="0" smtClean="0"/>
              <a:t>Hamsa</a:t>
            </a:r>
            <a:r>
              <a:rPr lang="en-US" sz="1350" b="1" dirty="0" smtClean="0"/>
              <a:t> </a:t>
            </a:r>
            <a:r>
              <a:rPr lang="en-US" sz="1350" b="1" dirty="0" smtClean="0"/>
              <a:t>Ramesha</a:t>
            </a:r>
            <a:r>
              <a:rPr lang="en-US" sz="1350" b="1" dirty="0" smtClean="0"/>
              <a:t>. </a:t>
            </a:r>
            <a:r>
              <a:rPr lang="en-US" sz="1350" b="1" i="1" dirty="0" smtClean="0"/>
              <a:t>handmeetsky380x260.jpg. 2010. Photograph. </a:t>
            </a:r>
            <a:r>
              <a:rPr lang="en-US" sz="1350" b="1" i="1" dirty="0" smtClean="0"/>
              <a:t>ledgerlink.monster.com</a:t>
            </a:r>
            <a:endParaRPr kumimoji="0" lang="en-US" sz="135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US" sz="135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lvl="0" defTabSz="914400">
              <a:spcBef>
                <a:spcPct val="0"/>
              </a:spcBef>
              <a:defRPr/>
            </a:pPr>
            <a:r>
              <a:rPr lang="en-US" sz="1350" b="1" i="1" dirty="0" err="1" smtClean="0"/>
              <a:t>Booksofember_series</a:t>
            </a:r>
            <a:r>
              <a:rPr lang="en-US" sz="1350" b="1" i="1" dirty="0" smtClean="0"/>
              <a:t>. 2008. Photograph. </a:t>
            </a:r>
            <a:r>
              <a:rPr lang="en-US" sz="1350" b="1" i="1" dirty="0" smtClean="0"/>
              <a:t>randomhouse.com</a:t>
            </a:r>
            <a:endParaRPr kumimoji="0" lang="en-US" sz="1350" b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US" sz="15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US" sz="15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US" sz="1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US" sz="1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US" sz="1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US" sz="1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US" sz="1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US" sz="1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US" sz="1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US" sz="1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099881" y="5233662"/>
            <a:ext cx="3151572" cy="128354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4709983" y="6123320"/>
            <a:ext cx="404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     Voiceover By: Haley Cush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531998" y="5849086"/>
            <a:ext cx="4201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Directed By: Haley Cush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099881" y="5238720"/>
            <a:ext cx="31515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This Book Trailer</a:t>
            </a:r>
          </a:p>
          <a:p>
            <a:r>
              <a:rPr lang="en-US" dirty="0" smtClean="0"/>
              <a:t>   </a:t>
            </a:r>
            <a:r>
              <a:rPr lang="en-US" dirty="0" smtClean="0"/>
              <a:t>Written By: Haley Cush  </a:t>
            </a:r>
            <a:endParaRPr lang="en-US" dirty="0"/>
          </a:p>
        </p:txBody>
      </p:sp>
    </p:spTree>
  </p:cSld>
  <p:clrMapOvr>
    <a:masterClrMapping/>
  </p:clrMapOvr>
  <p:transition advClick="0" advTm="0">
    <p:fade/>
    <p:sndAc>
      <p:stSnd>
        <p:snd r:embed="rId2" name="Applause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800" decel="100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800" decel="100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800" decel="100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800" decel="100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800" decel="100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800" decel="100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800" decel="10000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800" decel="100000" fill="hold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800" decel="100000" fill="hold"/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946" y="-109472"/>
            <a:ext cx="3250360" cy="553157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  <a:latin typeface="Bauhaus 93"/>
                <a:cs typeface="Bauhaus 93"/>
              </a:rPr>
              <a:t>Citations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9" name="Picture Placeholder 8" descr="images-17.jpeg"/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l="-21846" r="-21846"/>
          <a:stretch>
            <a:fillRect/>
          </a:stretch>
        </p:blipFill>
        <p:spPr>
          <a:xfrm rot="307655">
            <a:off x="5665620" y="2258811"/>
            <a:ext cx="3280910" cy="2387617"/>
          </a:xfrm>
        </p:spPr>
      </p:pic>
      <p:pic>
        <p:nvPicPr>
          <p:cNvPr id="8" name="Picture Placeholder 7" descr="cover.php.jpeg"/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-59141" r="-59141"/>
          <a:stretch>
            <a:fillRect/>
          </a:stretch>
        </p:blipFill>
        <p:spPr>
          <a:xfrm rot="21414752">
            <a:off x="4240101" y="244105"/>
            <a:ext cx="2881067" cy="2132962"/>
          </a:xfrm>
        </p:spPr>
      </p:pic>
      <p:sp>
        <p:nvSpPr>
          <p:cNvPr id="6" name="Text Placeholder 2"/>
          <p:cNvSpPr txBox="1">
            <a:spLocks/>
          </p:cNvSpPr>
          <p:nvPr/>
        </p:nvSpPr>
        <p:spPr>
          <a:xfrm>
            <a:off x="578344" y="367190"/>
            <a:ext cx="3606407" cy="641569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en-US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DuPrau</a:t>
            </a:r>
            <a:r>
              <a:rPr kumimoji="0" lang="en-US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, Jeanne. </a:t>
            </a: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The People Sparks. New York: Random House, 2004.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US" sz="135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en-US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Fedor</a:t>
            </a:r>
            <a:r>
              <a:rPr kumimoji="0" lang="en-US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Selivanov</a:t>
            </a:r>
            <a:r>
              <a:rPr kumimoji="0" lang="en-US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Aerial shot of Swiss Town</a:t>
            </a:r>
            <a:r>
              <a:rPr kumimoji="0" lang="en-US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2008. Photograph</a:t>
            </a: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123rf.com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US" sz="135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Treasure Pile </a:t>
            </a: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Keyframe</a:t>
            </a: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2007. </a:t>
            </a:r>
            <a:r>
              <a:rPr kumimoji="0" lang="en-US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Photograph</a:t>
            </a: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Joshvier4.blogspot.com, </a:t>
            </a:r>
            <a:r>
              <a:rPr kumimoji="0" lang="en-US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Paramount Pictures</a:t>
            </a:r>
            <a:r>
              <a:rPr kumimoji="0" lang="en-US" sz="135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US" sz="135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Abandon Hotel. </a:t>
            </a: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Bokor</a:t>
            </a: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Hill </a:t>
            </a: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Kamport</a:t>
            </a: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Cambodia. 2006</a:t>
            </a:r>
            <a:r>
              <a:rPr kumimoji="0" lang="en-US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Photograph. </a:t>
            </a:r>
            <a:r>
              <a:rPr kumimoji="0" lang="en-US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Itpow</a:t>
            </a: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, </a:t>
            </a: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dreamtime.com</a:t>
            </a:r>
            <a:r>
              <a:rPr kumimoji="0" lang="en-US" sz="135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en-US" sz="135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US" sz="135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Smashed Tomato. 2009. </a:t>
            </a:r>
            <a:r>
              <a:rPr kumimoji="0" lang="en-US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Photograph</a:t>
            </a: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kumimoji="0" lang="en-US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Benedicks</a:t>
            </a: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, </a:t>
            </a: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Dreamstime.com</a:t>
            </a:r>
            <a:endParaRPr kumimoji="0" lang="en-US" sz="135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US" sz="135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Big Bang. 2010</a:t>
            </a:r>
            <a:r>
              <a:rPr kumimoji="0" lang="en-US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Photograph</a:t>
            </a: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hobbysurplus.com</a:t>
            </a:r>
            <a:endParaRPr kumimoji="0" lang="en-US" sz="135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US" sz="135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en-US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Kurt Jull. Church Fire</a:t>
            </a:r>
            <a:r>
              <a:rPr kumimoji="0" lang="en-US" sz="1350" b="1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2009. </a:t>
            </a:r>
            <a:r>
              <a:rPr kumimoji="0" lang="en-US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Photograph</a:t>
            </a: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Dailyglobe.com</a:t>
            </a:r>
            <a:endParaRPr kumimoji="0" lang="en-US" sz="135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US" sz="135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en-US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Bob Morris. </a:t>
            </a: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Put Out Fire. 2011. </a:t>
            </a:r>
            <a:r>
              <a:rPr kumimoji="0" lang="en-US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Photograph</a:t>
            </a: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 </a:t>
            </a: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Polizeros.</a:t>
            </a:r>
            <a:r>
              <a:rPr kumimoji="0" lang="en-US" sz="135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25400" dir="2700000" algn="tl" rotWithShape="0">
                    <a:schemeClr val="bg1">
                      <a:alpha val="4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com</a:t>
            </a:r>
            <a:endParaRPr kumimoji="0" lang="en-US" sz="135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lang="en-US" sz="1350" b="1" i="1" dirty="0" smtClean="0"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latin typeface="+mj-lt"/>
              <a:ea typeface="+mj-ea"/>
              <a:cs typeface="+mj-cs"/>
            </a:endParaRPr>
          </a:p>
          <a:p>
            <a:pPr lvl="0" defTabSz="914400">
              <a:spcBef>
                <a:spcPct val="0"/>
              </a:spcBef>
              <a:defRPr/>
            </a:pPr>
            <a:r>
              <a:rPr lang="en-US" sz="1350" b="1" dirty="0" smtClean="0"/>
              <a:t>Hamsa</a:t>
            </a:r>
            <a:r>
              <a:rPr lang="en-US" sz="1350" b="1" dirty="0" smtClean="0"/>
              <a:t> </a:t>
            </a:r>
            <a:r>
              <a:rPr lang="en-US" sz="1350" b="1" dirty="0" smtClean="0"/>
              <a:t>Ramesha</a:t>
            </a:r>
            <a:r>
              <a:rPr lang="en-US" sz="1350" b="1" dirty="0" smtClean="0"/>
              <a:t>. </a:t>
            </a:r>
            <a:r>
              <a:rPr lang="en-US" sz="1350" b="1" i="1" dirty="0" smtClean="0"/>
              <a:t>handmeetsky380x260.jpg. 2010. Photograph. </a:t>
            </a:r>
            <a:r>
              <a:rPr lang="en-US" sz="1350" b="1" i="1" dirty="0" smtClean="0"/>
              <a:t>ledgerlink.monster.com</a:t>
            </a:r>
            <a:endParaRPr kumimoji="0" lang="en-US" sz="135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US" sz="135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lvl="0" defTabSz="914400">
              <a:spcBef>
                <a:spcPct val="0"/>
              </a:spcBef>
              <a:defRPr/>
            </a:pPr>
            <a:r>
              <a:rPr lang="en-US" sz="1350" b="1" i="1" dirty="0" err="1" smtClean="0"/>
              <a:t>Booksofember_series</a:t>
            </a:r>
            <a:r>
              <a:rPr lang="en-US" sz="1350" b="1" i="1" dirty="0" smtClean="0"/>
              <a:t>. 2008. Photograph. </a:t>
            </a:r>
            <a:r>
              <a:rPr lang="en-US" sz="1350" b="1" i="1" dirty="0" smtClean="0"/>
              <a:t>randomhouse.com</a:t>
            </a:r>
            <a:endParaRPr kumimoji="0" lang="en-US" sz="1350" b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US" sz="15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US" sz="15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US" sz="1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US" sz="1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US" sz="1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US" sz="1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US" sz="1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US" sz="1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US" sz="1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US" sz="1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50800" dist="25400" dir="2700000" algn="tl" rotWithShape="0">
                  <a:schemeClr val="bg1">
                    <a:alpha val="4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099881" y="5233662"/>
            <a:ext cx="3151572" cy="128354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099881" y="5238720"/>
            <a:ext cx="31515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This Book Trailer</a:t>
            </a:r>
          </a:p>
          <a:p>
            <a:r>
              <a:rPr lang="en-US" dirty="0" smtClean="0"/>
              <a:t>   </a:t>
            </a:r>
            <a:r>
              <a:rPr lang="en-US" dirty="0" smtClean="0"/>
              <a:t>Written By: Haley Cush  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4709983" y="6123320"/>
            <a:ext cx="4044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     Voiceover By: Haley Cush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531998" y="5849086"/>
            <a:ext cx="4201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Directed By: Haley Cush</a:t>
            </a:r>
            <a:endParaRPr lang="en-US" dirty="0"/>
          </a:p>
        </p:txBody>
      </p:sp>
    </p:spTree>
  </p:cSld>
  <p:clrMapOvr>
    <a:masterClrMapping/>
  </p:clrMapOvr>
  <p:transition advClick="0" advTm="150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s-19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724" y="643324"/>
            <a:ext cx="7653331" cy="5427016"/>
          </a:xfrm>
          <a:prstGeom prst="rect">
            <a:avLst/>
          </a:prstGeom>
        </p:spPr>
      </p:pic>
      <p:pic>
        <p:nvPicPr>
          <p:cNvPr id="4" name="pos slide 2">
            <a:hlinkClick r:id="" action="ppaction://media"/>
          </p:cNvPr>
          <p:cNvPicPr>
            <a:picLocks noRot="1" noChangeAspect="1"/>
          </p:cNvPicPr>
          <p:nvPr>
            <a:wavAudioFile r:embed="rId1" name="pos slide 2"/>
          </p:nvPr>
        </p:nvPicPr>
        <p:blipFill>
          <a:blip r:embed="rId4"/>
          <a:stretch>
            <a:fillRect/>
          </a:stretch>
        </p:blipFill>
        <p:spPr>
          <a:xfrm flipH="1" flipV="1">
            <a:off x="886946" y="717689"/>
            <a:ext cx="45719" cy="45719"/>
          </a:xfrm>
          <a:prstGeom prst="rect">
            <a:avLst/>
          </a:prstGeom>
        </p:spPr>
      </p:pic>
    </p:spTree>
  </p:cSld>
  <p:clrMapOvr>
    <a:masterClrMapping/>
  </p:clrMapOvr>
  <p:transition advClick="0" advTm="7000">
    <p:fade/>
    <p:sndAc>
      <p:stSnd>
        <p:snd r:embed="rId1" name="pos slide 2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8800" dirty="0" smtClean="0">
                <a:latin typeface="Cracked"/>
                <a:cs typeface="Cracked"/>
              </a:rPr>
              <a:t>Pioneer Hotel</a:t>
            </a:r>
            <a:endParaRPr lang="en-US" sz="8800" dirty="0">
              <a:latin typeface="Cracked"/>
              <a:cs typeface="Cracked"/>
            </a:endParaRPr>
          </a:p>
        </p:txBody>
      </p:sp>
      <p:pic>
        <p:nvPicPr>
          <p:cNvPr id="4" name="Picture 3" descr="2404538997_03eac96423_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97107"/>
            <a:ext cx="9143999" cy="5360894"/>
          </a:xfrm>
          <a:prstGeom prst="rect">
            <a:avLst/>
          </a:prstGeom>
        </p:spPr>
      </p:pic>
      <p:pic>
        <p:nvPicPr>
          <p:cNvPr id="5" name="slide 3">
            <a:hlinkClick r:id="" action="ppaction://media"/>
          </p:cNvPr>
          <p:cNvPicPr>
            <a:picLocks noRot="1" noChangeAspect="1"/>
          </p:cNvPicPr>
          <p:nvPr>
            <a:wavAudioFile r:embed="rId1" name="slide 3"/>
          </p:nvPr>
        </p:nvPicPr>
        <p:blipFill>
          <a:blip r:embed="rId4"/>
          <a:stretch>
            <a:fillRect/>
          </a:stretch>
        </p:blipFill>
        <p:spPr>
          <a:xfrm flipV="1">
            <a:off x="656310" y="1644047"/>
            <a:ext cx="46413" cy="46413"/>
          </a:xfrm>
          <a:prstGeom prst="rect">
            <a:avLst/>
          </a:prstGeom>
        </p:spPr>
      </p:pic>
    </p:spTree>
  </p:cSld>
  <p:clrMapOvr>
    <a:masterClrMapping/>
  </p:clrMapOvr>
  <p:transition advClick="0" advTm="13500">
    <p:fade/>
    <p:sndAc>
      <p:stSnd>
        <p:snd r:embed="rId1" name="slide 3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reasur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8113" y="0"/>
            <a:ext cx="9282113" cy="6858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16346" y="1978018"/>
            <a:ext cx="838937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“Remember the city, the city         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endParaRPr lang="en-US" sz="3200" b="1" dirty="0" smtClean="0">
              <a:solidFill>
                <a:srgbClr val="FF0000"/>
              </a:solidFill>
            </a:endParaRPr>
          </a:p>
          <a:p>
            <a:r>
              <a:rPr lang="en-US" sz="3200" b="1" dirty="0" smtClean="0">
                <a:solidFill>
                  <a:srgbClr val="FF0000"/>
                </a:solidFill>
              </a:rPr>
              <a:t>Where treasure is hidden under the ground The city ,the city, always remember </a:t>
            </a:r>
          </a:p>
          <a:p>
            <a:r>
              <a:rPr lang="en-US" sz="3200" b="1" dirty="0" smtClean="0">
                <a:solidFill>
                  <a:srgbClr val="FF0000"/>
                </a:solidFill>
              </a:rPr>
              <a:t>That’s where the treasure will be found.”</a:t>
            </a:r>
          </a:p>
          <a:p>
            <a:r>
              <a:rPr lang="en-US" sz="3200" b="1" dirty="0" smtClean="0">
                <a:solidFill>
                  <a:srgbClr val="FF0000"/>
                </a:solidFill>
              </a:rPr>
              <a:t>										</a:t>
            </a:r>
            <a:r>
              <a:rPr lang="en-US" sz="1050" b="1" u="sng" dirty="0" smtClean="0">
                <a:solidFill>
                  <a:schemeClr val="bg1">
                    <a:lumMod val="95000"/>
                  </a:schemeClr>
                </a:solidFill>
              </a:rPr>
              <a:t>The People of Sparks</a:t>
            </a:r>
            <a:r>
              <a:rPr lang="en-US" sz="1050" b="1" dirty="0" smtClean="0">
                <a:solidFill>
                  <a:schemeClr val="bg1">
                    <a:lumMod val="95000"/>
                  </a:schemeClr>
                </a:solidFill>
              </a:rPr>
              <a:t>, pg 250</a:t>
            </a:r>
            <a:r>
              <a:rPr lang="en-US" sz="900" b="1" dirty="0" smtClean="0"/>
              <a:t>. 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03941" y="1978018"/>
            <a:ext cx="91596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rem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49277" y="1978018"/>
            <a:ext cx="185273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ember</a:t>
            </a:r>
            <a:endParaRPr 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 advTm="9500">
    <p:fade/>
    <p:sndAc>
      <p:stSnd>
        <p:snd r:embed="rId2" name="pos slide 4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mph" presetSubtype="0" repeatCount="200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>
                                      <p:cBhvr>
                                        <p:cTn id="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2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s-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4874" y="2179638"/>
            <a:ext cx="1536700" cy="1143000"/>
          </a:xfrm>
          <a:prstGeom prst="rect">
            <a:avLst/>
          </a:prstGeom>
          <a:solidFill>
            <a:srgbClr val="3F7C52"/>
          </a:solidFill>
        </p:spPr>
      </p:pic>
      <p:pic>
        <p:nvPicPr>
          <p:cNvPr id="3" name="Picture 2" descr="1253761748C0023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7287" y="1354138"/>
            <a:ext cx="1766852" cy="1969029"/>
          </a:xfrm>
          <a:prstGeom prst="rect">
            <a:avLst/>
          </a:prstGeom>
        </p:spPr>
      </p:pic>
      <p:pic>
        <p:nvPicPr>
          <p:cNvPr id="4" name="Picture 3" descr="images-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1574" y="4986867"/>
            <a:ext cx="1536700" cy="1143000"/>
          </a:xfrm>
          <a:prstGeom prst="rect">
            <a:avLst/>
          </a:prstGeom>
        </p:spPr>
      </p:pic>
      <p:pic>
        <p:nvPicPr>
          <p:cNvPr id="5" name="Picture 4" descr="1253761748C0023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81213" y="4258734"/>
            <a:ext cx="1403350" cy="1871133"/>
          </a:xfrm>
          <a:prstGeom prst="rect">
            <a:avLst/>
          </a:prstGeom>
        </p:spPr>
      </p:pic>
      <p:pic>
        <p:nvPicPr>
          <p:cNvPr id="6" name="Picture 5" descr="images-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513" y="211138"/>
            <a:ext cx="1536700" cy="1143000"/>
          </a:xfrm>
          <a:prstGeom prst="rect">
            <a:avLst/>
          </a:prstGeom>
        </p:spPr>
      </p:pic>
      <p:pic>
        <p:nvPicPr>
          <p:cNvPr id="7" name="Picture 6" descr="1253761748C0023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02500" y="762000"/>
            <a:ext cx="1768078" cy="1989138"/>
          </a:xfrm>
          <a:prstGeom prst="rect">
            <a:avLst/>
          </a:prstGeom>
        </p:spPr>
      </p:pic>
    </p:spTree>
  </p:cSld>
  <p:clrMapOvr>
    <a:masterClrMapping/>
  </p:clrMapOvr>
  <p:transition advClick="0" advTm="4500">
    <p:fade/>
    <p:sndAc>
      <p:stSnd>
        <p:snd r:embed="rId2" name="pos slide 5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475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475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475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475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1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2" dur="1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104 0.25 C 0.0309 0.19028 0.01233 0.12963 -0.0092 0.07107 C -0.01042 0.06806 -0.01181 0.07709 -0.01146 0.08033 C -0.01094 0.08866 -0.00781 0.09653 -0.00695 0.1051 C -0.00695 0.10649 -0.00399 0.13959 -0.00226 0.14514 C 0.00434 0.1676 0.01701 0.18658 0.02326 0.20996 C 0.02604 0.24815 0.02552 0.24792 0.04861 0.27176 C 0.0599 0.28334 0.0717 0.29422 0.08333 0.30556 C 0.08559 0.30764 0.09028 0.31181 0.09028 0.31181 C 0.0691 0.31713 0.07448 0.31713 0.04167 0.31181 C 0.03524 0.31065 0.02326 0.30556 0.02326 0.30556 C 0.02083 0.30348 0.01667 0.30301 0.01632 0.29954 C 0.01406 0.28311 0.02899 0.28519 0.03472 0.28403 C 0.05243 0.28612 0.07066 0.28403 0.08802 0.29028 C 0.09097 0.29121 0.08767 0.29908 0.08576 0.30255 C 0.0842 0.30487 0.08108 0.3044 0.07882 0.30556 C 0.07326 0.30348 0.06788 0.30162 0.0625 0.29954 C 0.06007 0.29838 0.05694 0.29352 0.05555 0.2963 C 0.0526 0.30116 0.05399 0.30857 0.0533 0.31482 C 0.07396 0.35533 0.08976 0.39213 0.12049 0.41991 C 0.13038 0.44028 0.14653 0.46135 0.16441 0.46922 C 0.19792 0.50278 0.24305 0.50255 0.28246 0.51551 C 0.28542 0.5176 0.28819 0.52084 0.29167 0.52176 C 0.30816 0.52616 0.32969 0.51737 0.30799 0.53403 C 0.30573 0.53542 0.3033 0.53588 0.30104 0.53704 C 0.28559 0.53588 0.26996 0.53635 0.25469 0.53403 C 0.24983 0.53311 0.24549 0.5294 0.2408 0.52778 C 0.23698 0.52639 0.23299 0.52524 0.22917 0.52477 C 0.21597 0.52315 0.20295 0.52269 0.18993 0.52176 C 0.18455 0.51968 0.16528 0.5125 0.15972 0.50926 C 0.12778 0.48959 0.10174 0.44723 0.08108 0.41065 C 0.08021 0.40741 0.07986 0.40417 0.07882 0.40139 C 0.07674 0.39676 0.07326 0.39352 0.07187 0.38889 C 0.06701 0.37315 0.06962 0.36019 0.0625 0.34584 C 0.06007 0.3294 0.05538 0.31922 0.04861 0.30556 C 0.04687 0.29838 0.04167 0.28912 0.04167 0.28403 " pathEditMode="relative" ptsTypes="fffffffffffffffffffffffffffffffffffA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51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85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385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4" dur="385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6" dur="385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8" presetID="15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igbang_copy1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7000">
    <p:fade/>
    <p:sndAc>
      <p:stSnd>
        <p:snd r:embed="rId2" name="pos slide 6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475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475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475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475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1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2" dur="1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sion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ut-out-fire-with-gasolin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11" y="23917"/>
            <a:ext cx="9144000" cy="6858000"/>
          </a:xfrm>
          <a:prstGeom prst="rect">
            <a:avLst/>
          </a:prstGeom>
        </p:spPr>
      </p:pic>
      <p:pic>
        <p:nvPicPr>
          <p:cNvPr id="4" name="Picture 3" descr="church-burnin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19" y="16520"/>
            <a:ext cx="9143999" cy="6858000"/>
          </a:xfrm>
          <a:prstGeom prst="rect">
            <a:avLst/>
          </a:prstGeom>
        </p:spPr>
      </p:pic>
    </p:spTree>
  </p:cSld>
  <p:clrMapOvr>
    <a:masterClrMapping/>
  </p:clrMapOvr>
  <p:transition advClick="0" advTm="11000">
    <p:fade/>
    <p:sndAc>
      <p:stSnd>
        <p:snd r:embed="rId2" name="burning hall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654224" y="924722"/>
            <a:ext cx="2144183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5000" b="1" i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/>
                <a:latin typeface="Wide Latin"/>
                <a:cs typeface="Wide Latin"/>
              </a:rPr>
              <a:t>?</a:t>
            </a:r>
            <a:endParaRPr lang="en-US" sz="15000" b="1" i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effectLst/>
              <a:latin typeface="Wide Latin"/>
              <a:cs typeface="Wide Latin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681"/>
            <a:ext cx="9144000" cy="6786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797873" y="1798009"/>
            <a:ext cx="605339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0000"/>
                </a:solidFill>
              </a:rPr>
              <a:t>The Emberites need help…will the People of Sparks Help?</a:t>
            </a:r>
            <a:endParaRPr lang="en-US" sz="4800" dirty="0">
              <a:solidFill>
                <a:srgbClr val="FF0000"/>
              </a:solidFill>
            </a:endParaRPr>
          </a:p>
        </p:txBody>
      </p:sp>
      <p:pic>
        <p:nvPicPr>
          <p:cNvPr id="7" name="Picture 6" descr="images-1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9" y="-2993"/>
            <a:ext cx="9195702" cy="686099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806624" y="1077122"/>
            <a:ext cx="2144183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5000" b="1" i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/>
                <a:latin typeface="Wide Latin"/>
                <a:cs typeface="Wide Latin"/>
              </a:rPr>
              <a:t>?</a:t>
            </a:r>
            <a:endParaRPr lang="en-US" sz="15000" b="1" i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effectLst/>
              <a:latin typeface="Wide Latin"/>
              <a:cs typeface="Wide Latin"/>
            </a:endParaRPr>
          </a:p>
        </p:txBody>
      </p:sp>
    </p:spTree>
  </p:cSld>
  <p:clrMapOvr>
    <a:masterClrMapping/>
  </p:clrMapOvr>
  <p:transition advClick="0" advTm="6000">
    <p:fade/>
    <p:sndAc>
      <p:stSnd>
        <p:snd r:embed="rId2" name="pos slide 9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3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3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786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1797873" y="1798009"/>
            <a:ext cx="605339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0000"/>
                </a:solidFill>
              </a:rPr>
              <a:t>The Emberites need help…will the People of Sparks Help?</a:t>
            </a:r>
            <a:endParaRPr lang="en-US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 advTm="1500">
    <p:fade/>
    <p:sndAc>
      <p:stSnd>
        <p:snd r:embed="rId2" name="Applause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Relationship Id="rId3" Type="http://schemas.openxmlformats.org/officeDocument/2006/relationships/image" Target="../media/image3.jpeg"/><Relationship Id="rId5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Habitat">
  <a:themeElements>
    <a:clrScheme name="Habitat">
      <a:dk1>
        <a:sysClr val="windowText" lastClr="000000"/>
      </a:dk1>
      <a:lt1>
        <a:sysClr val="window" lastClr="FFFFFF"/>
      </a:lt1>
      <a:dk2>
        <a:srgbClr val="194431"/>
      </a:dk2>
      <a:lt2>
        <a:srgbClr val="F0E6C3"/>
      </a:lt2>
      <a:accent1>
        <a:srgbClr val="F8C000"/>
      </a:accent1>
      <a:accent2>
        <a:srgbClr val="F88600"/>
      </a:accent2>
      <a:accent3>
        <a:srgbClr val="F83500"/>
      </a:accent3>
      <a:accent4>
        <a:srgbClr val="8B723D"/>
      </a:accent4>
      <a:accent5>
        <a:srgbClr val="818B3D"/>
      </a:accent5>
      <a:accent6>
        <a:srgbClr val="586215"/>
      </a:accent6>
      <a:hlink>
        <a:srgbClr val="FF621D"/>
      </a:hlink>
      <a:folHlink>
        <a:srgbClr val="F3D260"/>
      </a:folHlink>
    </a:clrScheme>
    <a:fontScheme name="Habitat">
      <a:majorFont>
        <a:latin typeface="Book Antiqua"/>
        <a:ea typeface=""/>
        <a:cs typeface=""/>
        <a:font script="Jpan" typeface="ＭＳ 明朝"/>
      </a:majorFont>
      <a:minorFont>
        <a:latin typeface="Book Antiqua"/>
        <a:ea typeface=""/>
        <a:cs typeface=""/>
        <a:font script="Jpan" typeface="ＭＳ 明朝"/>
      </a:minorFont>
    </a:fontScheme>
    <a:fmtScheme name="Habitat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10000"/>
                <a:satMod val="130000"/>
              </a:schemeClr>
              <a:schemeClr val="phClr">
                <a:satMod val="275000"/>
              </a:schemeClr>
            </a:duotone>
          </a:blip>
          <a:tile tx="0" ty="0" sx="40000" sy="4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40000"/>
                <a:satMod val="130000"/>
              </a:schemeClr>
              <a:schemeClr val="phClr">
                <a:satMod val="275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0000"/>
              <a:satMod val="105000"/>
            </a:schemeClr>
          </a:solidFill>
          <a:prstDash val="solid"/>
        </a:ln>
        <a:ln w="25400" cap="flat" cmpd="sng" algn="ctr">
          <a:solidFill>
            <a:schemeClr val="phClr">
              <a:shade val="80000"/>
            </a:schemeClr>
          </a:solidFill>
          <a:prstDash val="solid"/>
        </a:ln>
        <a:ln w="25400" cap="flat" cmpd="sng" algn="ctr">
          <a:solidFill>
            <a:schemeClr val="phClr">
              <a:shade val="7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r="4200000" sx="105000" sy="105000" algn="t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76200" dist="25400" dir="13200000">
              <a:srgbClr val="000000">
                <a:alpha val="80000"/>
              </a:srgbClr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19800000"/>
            </a:lightRig>
          </a:scene3d>
          <a:sp3d prstMaterial="softEdge">
            <a:bevelT w="0" h="0"/>
          </a:sp3d>
        </a:effectStyle>
      </a:effectStyleLst>
      <a:bgFillStyleLst>
        <a:blipFill rotWithShape="1">
          <a:blip xmlns:r="http://schemas.openxmlformats.org/officeDocument/2006/relationships" r:embed="rId3"/>
          <a:stretch/>
        </a:blipFill>
        <a:blipFill rotWithShape="1">
          <a:blip xmlns:r="http://schemas.openxmlformats.org/officeDocument/2006/relationships" r:embed="rId4"/>
          <a:stretch/>
        </a:blipFill>
        <a:blipFill rotWithShape="1">
          <a:blip xmlns:r="http://schemas.openxmlformats.org/officeDocument/2006/relationships" r:embed="rId5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09004CADC6FA04E92DC50DFAB0CFDD4" ma:contentTypeVersion="0" ma:contentTypeDescription="Create a new document." ma:contentTypeScope="" ma:versionID="be15dd9478f75b93fef736afdcdafc75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CAE22B98-21E5-497C-8D66-4148CE28585A}"/>
</file>

<file path=customXml/itemProps2.xml><?xml version="1.0" encoding="utf-8"?>
<ds:datastoreItem xmlns:ds="http://schemas.openxmlformats.org/officeDocument/2006/customXml" ds:itemID="{37B89430-7CFF-441A-8CFD-170A04F5C353}"/>
</file>

<file path=customXml/itemProps3.xml><?xml version="1.0" encoding="utf-8"?>
<ds:datastoreItem xmlns:ds="http://schemas.openxmlformats.org/officeDocument/2006/customXml" ds:itemID="{00A96E93-D64C-4EA5-AE6E-9C26765D47EC}"/>
</file>

<file path=docProps/app.xml><?xml version="1.0" encoding="utf-8"?>
<Properties xmlns="http://schemas.openxmlformats.org/officeDocument/2006/extended-properties" xmlns:vt="http://schemas.openxmlformats.org/officeDocument/2006/docPropsVTypes">
  <Template>Habitat.thmx</Template>
  <TotalTime>2648</TotalTime>
  <Words>403</Words>
  <Application>Microsoft Macintosh PowerPoint</Application>
  <PresentationFormat>On-screen Show (4:3)</PresentationFormat>
  <Paragraphs>75</Paragraphs>
  <Slides>11</Slides>
  <Notes>0</Notes>
  <HiddenSlides>0</HiddenSlides>
  <MMClips>3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Habitat</vt:lpstr>
      <vt:lpstr>Slide 1</vt:lpstr>
      <vt:lpstr>Slide 2</vt:lpstr>
      <vt:lpstr>Pioneer Hotel</vt:lpstr>
      <vt:lpstr>Slide 4</vt:lpstr>
      <vt:lpstr>Slide 5</vt:lpstr>
      <vt:lpstr>Slide 6</vt:lpstr>
      <vt:lpstr>Slide 7</vt:lpstr>
      <vt:lpstr>Slide 8</vt:lpstr>
      <vt:lpstr>Slide 9</vt:lpstr>
      <vt:lpstr>Citations</vt:lpstr>
      <vt:lpstr>Citations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Jean Cush</dc:creator>
  <cp:lastModifiedBy>Jean Cush</cp:lastModifiedBy>
  <cp:revision>26</cp:revision>
  <cp:lastPrinted>2011-11-15T01:03:09Z</cp:lastPrinted>
  <dcterms:created xsi:type="dcterms:W3CDTF">2011-11-27T21:43:59Z</dcterms:created>
  <dcterms:modified xsi:type="dcterms:W3CDTF">2011-11-28T01:27:33Z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0x010100409004CADC6FA04E92DC50DFAB0CFDD4</vt:lpwstr>
  </property>
</Properties>
</file>